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  <p:sldId id="873" r:id="rId17"/>
    <p:sldId id="874" r:id="rId18"/>
    <p:sldId id="875" r:id="rId1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482187" y="234888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drawings are gone forever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Peter felt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looked at Jeff for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“Unless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Jeff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“Unless what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423795" algn="l"/>
                <a:tab pos="5563870" algn="l"/>
                <a:tab pos="878967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down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hopeful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peaceful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8786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999181" y="4077072"/>
            <a:ext cx="475837" cy="473179"/>
          </a:xfrm>
          <a:prstGeom prst="rect">
            <a:avLst/>
          </a:prstGeom>
        </p:spPr>
      </p:pic>
      <p:sp>
        <p:nvSpPr>
          <p:cNvPr id="6" name="内容占位符 11"/>
          <p:cNvSpPr txBox="1"/>
          <p:nvPr/>
        </p:nvSpPr>
        <p:spPr bwMode="auto">
          <a:xfrm>
            <a:off x="478329" y="2997170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我的画永远地没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了！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感到很沮丧，然后看着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Jeff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寻求帮助。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沮丧的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充满希望的；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平静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其近义词还有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sad,disappointed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“My drawings are gone forever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觉得自己的画被破坏了，没有希望恢复了，所以心情应该是沮丧的。故选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8687494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“Remember the jigsaw puzzle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拼图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 new from these pictures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we make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Peter asked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try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Jeff said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97150" algn="l"/>
                <a:tab pos="5468620" algn="l"/>
                <a:tab pos="852297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send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attract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organize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create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2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考查动词辨析。句意：我们可以从这些画中创造出新的东西。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attract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organize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create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创造。根据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“Remember the jigsaw puzzle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拼图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We can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something new from these pictures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Jeff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提到拼图，是想利用这些被破坏的画来创造出新的东西。故选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622598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boys cut the drawings into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their brown teaching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playground and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all these pieces together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jigsaw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was in front of them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19175" hangingPunct="0">
              <a:spcAft>
                <a:spcPts val="0"/>
              </a:spcAft>
              <a:tabLst>
                <a:tab pos="3140075" algn="l"/>
                <a:tab pos="5918200" algn="l"/>
                <a:tab pos="834199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shapes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halves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sides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3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考查名词辨析。句意：首先，男孩们把画剪成各种形状，比如他们棕色的教学楼、绿色的操场等等。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shape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gift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half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边。根据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“such as their brown teaching buildings, a green playground and so 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可知，他们把画剪成了教学楼、操场等不同的形状。故选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6121800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boys cut the drawings into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their brown teaching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playground and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all these pieces together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jigsaw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was in front of them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19175" hangingPunct="0">
              <a:spcAft>
                <a:spcPts val="0"/>
              </a:spcAft>
              <a:tabLst>
                <a:tab pos="3140075" algn="l"/>
                <a:tab pos="5918200" algn="l"/>
                <a:tab pos="834199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coloured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collected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saved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4"/>
          <p:cNvSpPr txBox="1"/>
          <p:nvPr/>
        </p:nvSpPr>
        <p:spPr bwMode="auto">
          <a:xfrm>
            <a:off x="360854" y="3568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动词辨析。句意：然后，他们把所有这些碎片拼在一起，制作出了一个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拼图。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上色；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拯救。根据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put all these pieces together and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jigsaw”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可知，他们把碎片拼起来的目的是制作出拼图。故选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3286894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boys cut the drawings into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their brown teaching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playground and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all these pieces together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jigsaw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was in front of them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19175" hangingPunct="0">
              <a:spcAft>
                <a:spcPts val="0"/>
              </a:spcAft>
              <a:tabLst>
                <a:tab pos="3140075" algn="l"/>
                <a:tab pos="5918200" algn="l"/>
                <a:tab pos="834199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repaired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5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考查动词辨析。句意：最后，他们甚至加了更多的颜料。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repair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添加；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“Finally, they even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paints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可知，这里说的是他们在完成拼图的过程中对拼图做的进一步操作，应是添加颜料。故选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622598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boys cut the drawings into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their brown teaching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playground and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all these pieces together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jigsaw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was in front of them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19175">
              <a:tabLst>
                <a:tab pos="3140075" algn="l"/>
                <a:tab pos="5918200" algn="l"/>
                <a:tab pos="834199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teacher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playground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building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6"/>
          <p:cNvSpPr txBox="1"/>
          <p:nvPr/>
        </p:nvSpPr>
        <p:spPr bwMode="auto">
          <a:xfrm>
            <a:off x="334566" y="351900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考查名词辨析。句意：几天后，一本漂亮的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图画书出现在他们面前。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school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teacher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playground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操场；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building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建筑物。根据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“Why not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hand-drawn picture book about our school for 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“such as their brown teaching buildings, a green playground and so 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一开始的想法是制作一本关于学校的图画书，因此应是关于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Thanks,guys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make me think of many great memories 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959100" algn="l"/>
                <a:tab pos="5737225" algn="l"/>
                <a:tab pos="852297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postcard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3142878" y="183941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17"/>
          <p:cNvSpPr txBox="1"/>
          <p:nvPr/>
        </p:nvSpPr>
        <p:spPr bwMode="auto">
          <a:xfrm>
            <a:off x="369998" y="26088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考查名词辨析。句意：我非常喜欢这本图画书。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postcard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明信片；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book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letter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信件；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model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模型。根据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 hand-drawn picture book”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可知，他们最终完成的是一本图画书，老师收到的也是这本图画书。故选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879182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86586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see,what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difference a smart mind makes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Jeff’s way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 did help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2959100" algn="l"/>
                <a:tab pos="5737225" algn="l"/>
                <a:tab pos="852297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joining in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787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926879" y="3717414"/>
            <a:ext cx="504056" cy="432048"/>
          </a:xfrm>
          <a:prstGeom prst="rect">
            <a:avLst/>
          </a:prstGeom>
        </p:spPr>
      </p:pic>
      <p:sp>
        <p:nvSpPr>
          <p:cNvPr id="7" name="内容占位符 18"/>
          <p:cNvSpPr txBox="1"/>
          <p:nvPr/>
        </p:nvSpPr>
        <p:spPr bwMode="auto">
          <a:xfrm>
            <a:off x="478329" y="2565286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Jeff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处理事情的方式确实有帮助。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 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加入；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 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依靠；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deal with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处理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 about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“So, you see, what a difference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handle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 smart mind makes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Jeff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’s way of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things did help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可知，这里说的是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Jeff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的画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被破坏这件事所采取的方法是有帮助的，也就是他处理事情的方式。故选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pc="-15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204043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112" y="937135"/>
            <a:ext cx="10624189" cy="1123713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099982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Peter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为即将回国的美术老师制作手绘图画书时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妹妹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Becky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意外涂色破坏了画作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最终在朋友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Jeff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的帮助下将画作改造成拼图绘本的暖心故事。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375126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pc="-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请认真阅读下面短文，从短文后各题所给的</a:t>
            </a:r>
            <a:r>
              <a:rPr lang="en-US" altLang="zh-CN" spc="-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pc="-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pc="-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pc="-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pc="-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pc="-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pc="-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pc="-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四个选项中，选出最佳选项。</a:t>
            </a:r>
            <a:endParaRPr lang="zh-CN" altLang="zh-CN" sz="1200" spc="-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art teacher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 would leave soon for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hand-drawn picture book about our school for 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Peter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201920" algn="l"/>
                <a:tab pos="807402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advise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prepare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write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786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55481" y="4221341"/>
            <a:ext cx="357505" cy="281305"/>
          </a:xfrm>
          <a:prstGeom prst="rect">
            <a:avLst/>
          </a:prstGeom>
        </p:spPr>
      </p:pic>
      <p:sp>
        <p:nvSpPr>
          <p:cNvPr id="6" name="内容占位符 3"/>
          <p:cNvSpPr txBox="1"/>
          <p:nvPr/>
        </p:nvSpPr>
        <p:spPr bwMode="auto">
          <a:xfrm>
            <a:off x="550719" y="3068960"/>
            <a:ext cx="11485848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考查动词辨析。句意：为什么不准备一本关于我们学校的手绘图画书给她呢？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建议；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art teacher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为某人准备某物</a:t>
            </a:r>
            <a:endParaRPr lang="zh-CN" altLang="zh-CN" sz="900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leave soon for her country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hand-drawn picture book about our school for her”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可知，美术老师即将回到她自己的国家，故应是为她准备一本关于学校的手绘图画书。故选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6887294" y="234888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day,Peter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drawing while his little sister Becky was watching with great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 Jeff came to visit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Hi,Peter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yard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Jeff asked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93770" algn="l"/>
                <a:tab pos="6727825" algn="l"/>
                <a:tab pos="6910070" algn="l"/>
                <a:tab pos="932497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treasure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34566" y="299288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考查名词辨析。句意：一天，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在画画，而他的妹妹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Becky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饶有兴趣地看着。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trouble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麻烦；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hope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interest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treasure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珍宝。根据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“Peter was drawing while his little sister Becky was watching with great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Becky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应是饶有兴趣地看着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day,Peter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drawing while his little sister Becky was watching with great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 Jeff came to visit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Hi,Peter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yard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Jeff asked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493770" algn="l"/>
                <a:tab pos="6727825" algn="l"/>
                <a:tab pos="6910070" algn="l"/>
                <a:tab pos="932497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basketball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watch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videos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chess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bikes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306896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考查动词短语辨析。句意：嗨，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！你想在院子里打篮球吗？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play basketball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打篮球；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watch videos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看视频；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play chess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ride bikes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骑自行车。根据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 played the ball game for an hour”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可知，他们玩了一个小时的球类游戏，再结合选项可知，应是打篮球。故选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566814" y="299695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“I’d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too cold outside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Peter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“Yeah,” Jeff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the perfect weather for not getting too hot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was a cool thing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Jeff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looked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 of almost everything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423795" algn="l"/>
                <a:tab pos="4933950" algn="l"/>
                <a:tab pos="771207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simple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hard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357301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考查形容词辨析。句意：他总是看到几乎所有事情好的一面。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坏的；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Yeah,’ Jeff said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also the perfect weather for not getting too hot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Jeff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认为虽然外面冷，但也不会太热，这是积极的看法，即是看到事情好的一面。故选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164189" y="234888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“Let’s 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Peter ran out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Jeff,leaving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drawings on the 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played the ball game for an hour and then they went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 opened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door,his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heart nearly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there,Becky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73375" algn="l"/>
                <a:tab pos="5382895" algn="l"/>
                <a:tab pos="797877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letter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table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work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513254" y="292494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考查名词辨析。句意：就在那儿，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Becky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正在给他的作品上色！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letter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信件；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table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桌子；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作品。根据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“Peter was drawing”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一开始在画画，此处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Becky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在做的事应该和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画的东西有关，即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Becky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在给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画的作品上色。故选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3125626" y="255867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Stop,Becky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Peter ran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over,trying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stop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too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Almost every page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959100" algn="l"/>
                <a:tab pos="5382895" algn="l"/>
                <a:tab pos="779780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beautiful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amazing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考查形容词辨析。句意：但已经太晚了！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beautiful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美丽的；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干燥的；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amazing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令人惊奇的。根据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“Almost every page was coloured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去阻止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Becky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的时候，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Becky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已经几乎把每一页都上色了，说明阻止得太晚了。故选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8327454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did you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Peter shouted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just wanted to give a hand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Becky began to cry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73375" algn="l"/>
                <a:tab pos="5579745" algn="l"/>
                <a:tab pos="816102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carefully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softly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clearly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angrily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0"/>
          <p:cNvSpPr txBox="1"/>
          <p:nvPr/>
        </p:nvSpPr>
        <p:spPr bwMode="auto">
          <a:xfrm>
            <a:off x="360854" y="248882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你做了什么？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Peter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生气地喊道。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carefully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softly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温柔地；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clearly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清楚地；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angrily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生气地。根据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“Peter shouted”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“My drawings are gone forever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的画作几乎都被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Becky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上色了，他认为自己的画毁了，所以此时他应是很生气地喊。故选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6251</Words>
  <Application>WPS 演示</Application>
  <PresentationFormat>自定义</PresentationFormat>
  <Paragraphs>126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471</cp:revision>
  <dcterms:created xsi:type="dcterms:W3CDTF">2020-11-06T05:24:00Z</dcterms:created>
  <dcterms:modified xsi:type="dcterms:W3CDTF">2025-09-24T08:33:44Z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70C5693434F5496C91A40CC6D900DE20_12</vt:lpwstr>
  </property>
</Properties>
</file>